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3" r:id="rId5"/>
    <p:sldId id="262" r:id="rId6"/>
    <p:sldId id="267" r:id="rId7"/>
    <p:sldId id="273" r:id="rId8"/>
    <p:sldId id="268" r:id="rId9"/>
    <p:sldId id="272" r:id="rId10"/>
    <p:sldId id="276" r:id="rId11"/>
    <p:sldId id="278" r:id="rId12"/>
    <p:sldId id="279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ED668F-008F-475E-B9DA-356ADBC46F8A}">
          <p14:sldIdLst>
            <p14:sldId id="256"/>
            <p14:sldId id="265"/>
            <p14:sldId id="264"/>
            <p14:sldId id="263"/>
            <p14:sldId id="262"/>
            <p14:sldId id="267"/>
            <p14:sldId id="273"/>
            <p14:sldId id="268"/>
            <p14:sldId id="272"/>
            <p14:sldId id="276"/>
            <p14:sldId id="278"/>
            <p14:sldId id="279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497716"/>
            <a:ext cx="1595830" cy="1542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334" y="1576467"/>
            <a:ext cx="8388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Итоги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работы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студенческого совета общежития</a:t>
            </a:r>
            <a:endParaRPr lang="ru-RU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за 2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семестр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2015-2016 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уч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г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0616" y="4053706"/>
            <a:ext cx="554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Бузмакова Анастасия, </a:t>
            </a:r>
          </a:p>
          <a:p>
            <a:pPr algn="r"/>
            <a:r>
              <a:rPr lang="ru-RU" b="1" dirty="0" smtClean="0"/>
              <a:t>председатель студенческого Совета общежития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vk.me/c631627/v631627427/27f5d/08FVwvNhI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855427" cy="52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228305"/>
            <a:ext cx="6851104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Форум </a:t>
            </a:r>
            <a:r>
              <a:rPr lang="ru-RU" sz="2800" b="1" dirty="0">
                <a:cs typeface="Arial" panose="020B0604020202020204" pitchFamily="34" charset="0"/>
              </a:rPr>
              <a:t>«Карта добра».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961" y="-171400"/>
            <a:ext cx="656307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Флэш-моб «День Победы</a:t>
            </a:r>
            <a:endParaRPr lang="ru-RU" sz="2800" b="1" dirty="0"/>
          </a:p>
        </p:txBody>
      </p:sp>
      <p:pic>
        <p:nvPicPr>
          <p:cNvPr id="5124" name="Picture 4" descr="https://pp.vk.me/c631716/v631716561/2c1e9/w6r-oNpP3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63481" cy="53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502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1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92" y="3717032"/>
            <a:ext cx="4449671" cy="296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2" y="888157"/>
            <a:ext cx="6146972" cy="368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463" y="-45486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Вечерняя свеча - 2016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6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pp.vk.me/c629527/v629527585/2476b/42JhHK1iRd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40" y="2670931"/>
            <a:ext cx="594298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pp.vk.me/c629527/v629527585/24750/MoxrFjgKK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7881"/>
            <a:ext cx="5351240" cy="356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-246253"/>
            <a:ext cx="525658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Проект «На зарядку становись»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545" y="404664"/>
            <a:ext cx="6840760" cy="7856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Секторы </a:t>
            </a:r>
            <a:r>
              <a:rPr lang="ru-RU" sz="2800" b="1" dirty="0" err="1">
                <a:cs typeface="Arial" panose="020B0604020202020204" pitchFamily="34" charset="0"/>
              </a:rPr>
              <a:t>с</a:t>
            </a:r>
            <a:r>
              <a:rPr lang="ru-RU" sz="2800" b="1" dirty="0" err="1" smtClean="0">
                <a:cs typeface="Arial" panose="020B0604020202020204" pitchFamily="34" charset="0"/>
              </a:rPr>
              <a:t>тудсовета</a:t>
            </a:r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3765" y="1844824"/>
            <a:ext cx="7772400" cy="43189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учебный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культурно-досуговый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информационный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спортивно-оздоровительный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жилищно-бытовой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(экономический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pic>
        <p:nvPicPr>
          <p:cNvPr id="6" name="Содержимое 3" descr="_6m8oX3yPy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142" y="1772816"/>
            <a:ext cx="3541974" cy="229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B7xtF1EO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394" y="4149641"/>
            <a:ext cx="3672408" cy="228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89"/>
          <a:stretch/>
        </p:blipFill>
        <p:spPr bwMode="auto">
          <a:xfrm>
            <a:off x="3822802" y="3933056"/>
            <a:ext cx="2490377" cy="2499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16" y="1844824"/>
            <a:ext cx="2660706" cy="1943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-69062"/>
            <a:ext cx="4680520" cy="18418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cs typeface="Arial" panose="020B0604020202020204" pitchFamily="34" charset="0"/>
              </a:rPr>
              <a:t>Р</a:t>
            </a:r>
            <a:r>
              <a:rPr lang="ru-RU" sz="3100" b="1" dirty="0" smtClean="0">
                <a:cs typeface="Arial" panose="020B0604020202020204" pitchFamily="34" charset="0"/>
              </a:rPr>
              <a:t>ейды контроля</a:t>
            </a:r>
            <a:br>
              <a:rPr lang="ru-RU" sz="3100" b="1" dirty="0" smtClean="0">
                <a:cs typeface="Arial" panose="020B0604020202020204" pitchFamily="34" charset="0"/>
              </a:rPr>
            </a:br>
            <a:r>
              <a:rPr lang="ru-RU" sz="3100" b="1" dirty="0" smtClean="0">
                <a:cs typeface="Arial" panose="020B0604020202020204" pitchFamily="34" charset="0"/>
              </a:rPr>
              <a:t> санитарного состояния комнат</a:t>
            </a:r>
            <a:endParaRPr lang="ru-RU" sz="31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71" y="116633"/>
            <a:ext cx="365912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2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ZGYJGuCVnz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646" y="968725"/>
            <a:ext cx="3282258" cy="567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200234"/>
            <a:ext cx="6851104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Г</a:t>
            </a:r>
            <a:r>
              <a:rPr lang="ru-RU" sz="2800" b="1" dirty="0" smtClean="0">
                <a:cs typeface="Arial" panose="020B0604020202020204" pitchFamily="34" charset="0"/>
              </a:rPr>
              <a:t>енеральная уборка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8898" y="3919603"/>
            <a:ext cx="3662292" cy="274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07" y="954423"/>
            <a:ext cx="3980673" cy="2985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9"/>
          <a:stretch/>
        </p:blipFill>
        <p:spPr>
          <a:xfrm>
            <a:off x="95850" y="1340768"/>
            <a:ext cx="9162583" cy="4968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632848" cy="94449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II этапа Кубка Урала, Сибири и Республики Казахстана по автомобильным трековым гонкам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93268"/>
            <a:ext cx="3323324" cy="5912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9" y="674125"/>
            <a:ext cx="3312481" cy="58937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454868"/>
            <a:ext cx="712879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Игра</a:t>
            </a:r>
            <a:r>
              <a:rPr lang="ru-RU" sz="2800" b="1" dirty="0"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cs typeface="Arial" panose="020B0604020202020204" pitchFamily="34" charset="0"/>
              </a:rPr>
              <a:t>«Тайный друг»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31829/v631829196/13b0c/WcpmMYYot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3" y="1371958"/>
            <a:ext cx="4732984" cy="31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447" y="-255119"/>
            <a:ext cx="691276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Игра «Социальное метро»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pic>
        <p:nvPicPr>
          <p:cNvPr id="1028" name="Picture 4" descr="https://pp.vk.me/c631829/v631829196/13b27/CnHzj0uR4g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5"/>
          <a:stretch/>
        </p:blipFill>
        <p:spPr bwMode="auto">
          <a:xfrm>
            <a:off x="4862687" y="2132856"/>
            <a:ext cx="4173090" cy="44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p.vk.me/c629508/v629508711/50939/KthcZrKLB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7" y="704364"/>
            <a:ext cx="6096000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719365" cy="314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297178"/>
            <a:ext cx="6984776" cy="10296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</a:rPr>
              <a:t>Конкурс «Мисс общежитие»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фото\Санкт - Петербург 2016\Петербург\IMG_9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3" y="1412776"/>
            <a:ext cx="745282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99864"/>
            <a:ext cx="7596336" cy="117603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cs typeface="Arial" panose="020B0604020202020204" pitchFamily="34" charset="0"/>
                <a:sym typeface="Symbol"/>
              </a:rPr>
              <a:t> </a:t>
            </a:r>
            <a:r>
              <a:rPr lang="ru-RU" sz="2800" b="1" dirty="0" smtClean="0">
                <a:cs typeface="Arial" panose="020B0604020202020204" pitchFamily="34" charset="0"/>
              </a:rPr>
              <a:t>открытая юношеская научно-практическая конференция </a:t>
            </a:r>
            <a:r>
              <a:rPr lang="ru-RU" sz="2800" b="1" dirty="0">
                <a:cs typeface="Arial" panose="020B0604020202020204" pitchFamily="34" charset="0"/>
              </a:rPr>
              <a:t>«Будущее сильной России – в высоких технологиях»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795</TotalTime>
  <Words>94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Презентация PowerPoint</vt:lpstr>
      <vt:lpstr>Секторы студсовета</vt:lpstr>
      <vt:lpstr>                  Рейды контроля  санитарного состояния комнат</vt:lpstr>
      <vt:lpstr>Генеральная уборка</vt:lpstr>
      <vt:lpstr>II этапа Кубка Урала, Сибири и Республики Казахстана по автомобильным трековым гонкам</vt:lpstr>
      <vt:lpstr>Игра «Тайный друг»</vt:lpstr>
      <vt:lpstr>Игра «Социальное метро»</vt:lpstr>
      <vt:lpstr>Конкурс «Мисс общежитие»</vt:lpstr>
      <vt:lpstr> открытая юношеская научно-практическая конференция «Будущее сильной России – в высоких технологиях»</vt:lpstr>
      <vt:lpstr>Форум «Карта добра». </vt:lpstr>
      <vt:lpstr>Флэш-моб «День Победы</vt:lpstr>
      <vt:lpstr>Вечерняя свеча - 2016</vt:lpstr>
      <vt:lpstr>Проект «На зарядку становись»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SA</cp:lastModifiedBy>
  <cp:revision>52</cp:revision>
  <dcterms:created xsi:type="dcterms:W3CDTF">2015-10-20T13:48:58Z</dcterms:created>
  <dcterms:modified xsi:type="dcterms:W3CDTF">2016-11-07T03:49:08Z</dcterms:modified>
</cp:coreProperties>
</file>